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71" r:id="rId5"/>
    <p:sldId id="267" r:id="rId6"/>
    <p:sldId id="268" r:id="rId7"/>
    <p:sldId id="277" r:id="rId8"/>
    <p:sldId id="278" r:id="rId9"/>
    <p:sldId id="279" r:id="rId10"/>
    <p:sldId id="280" r:id="rId11"/>
    <p:sldId id="273" r:id="rId12"/>
    <p:sldId id="274" r:id="rId13"/>
    <p:sldId id="282" r:id="rId14"/>
    <p:sldId id="275" r:id="rId15"/>
    <p:sldId id="276" r:id="rId16"/>
    <p:sldId id="283" r:id="rId17"/>
    <p:sldId id="284" r:id="rId1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4632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2454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708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5420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3398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50072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777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8633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4160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4738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4320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A2E91-6B98-4373-9FCB-4FED272CB5BD}" type="datetimeFigureOut">
              <a:rPr lang="sr-Latn-RS" smtClean="0"/>
              <a:t>15.04.2020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012C2-793D-4BB9-96C3-2CEC40FBA84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9042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df.kg.ac.rs/studije/postdiplomske/doktorska/disertacija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ДАС ИП6</a:t>
            </a:r>
            <a:br>
              <a:rPr lang="sr-Cyrl-RS" dirty="0" smtClean="0"/>
            </a:br>
            <a:r>
              <a:rPr lang="sr-Cyrl-RS" dirty="0" smtClean="0"/>
              <a:t>ПРЕВЕНТИВНА МЕДИЦИНА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ЕВАЛУАЦИЈА ПРИЈАВЕ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34396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Кандидат и предложени ментор јавно бране снагу, дизајн и хипотезе студије пред сталном Комисијом коју формира Веће за ту сврху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6365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Комисија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омисија </a:t>
            </a:r>
            <a:r>
              <a:rPr lang="ru-RU" dirty="0"/>
              <a:t>за оцену научне заснованости теме докторске дисертације и испуњеност услова </a:t>
            </a:r>
            <a:r>
              <a:rPr lang="ru-RU" dirty="0" smtClean="0"/>
              <a:t>кандидата</a:t>
            </a:r>
          </a:p>
          <a:p>
            <a:pPr marL="0" indent="0">
              <a:buNone/>
            </a:pPr>
            <a:r>
              <a:rPr lang="ru-RU" dirty="0" smtClean="0"/>
              <a:t>Веће за докторске студије</a:t>
            </a:r>
          </a:p>
          <a:p>
            <a:pPr marL="0" indent="0">
              <a:buNone/>
            </a:pPr>
            <a:r>
              <a:rPr lang="ru-RU" dirty="0" smtClean="0"/>
              <a:t>ННВ</a:t>
            </a:r>
          </a:p>
          <a:p>
            <a:pPr marL="0" indent="0">
              <a:buNone/>
            </a:pPr>
            <a:r>
              <a:rPr lang="ru-RU" dirty="0" smtClean="0"/>
              <a:t>Веће за медицинске науке</a:t>
            </a:r>
          </a:p>
          <a:p>
            <a:pPr marL="0" indent="0">
              <a:buNone/>
            </a:pPr>
            <a:r>
              <a:rPr lang="ru-RU" dirty="0" smtClean="0"/>
              <a:t>3-5 чланова (листа ментора)</a:t>
            </a:r>
          </a:p>
          <a:p>
            <a:pPr marL="0" indent="0">
              <a:buNone/>
            </a:pPr>
            <a:r>
              <a:rPr lang="ru-RU" dirty="0" smtClean="0"/>
              <a:t>Најмање 1 члан са другог Универзитета</a:t>
            </a:r>
          </a:p>
          <a:p>
            <a:pPr marL="0" indent="0">
              <a:buNone/>
            </a:pPr>
            <a:r>
              <a:rPr lang="ru-RU" dirty="0" smtClean="0"/>
              <a:t>Ментор/коментори нису чланови Комисије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5597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Извештај Комисије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Рок – 30 дана (од пријема материјала)</a:t>
            </a:r>
          </a:p>
          <a:p>
            <a:r>
              <a:rPr lang="sr-Cyrl-RS" dirty="0" smtClean="0"/>
              <a:t>Научни приступ проблему</a:t>
            </a:r>
          </a:p>
          <a:p>
            <a:r>
              <a:rPr lang="sr-Cyrl-RS" dirty="0" smtClean="0"/>
              <a:t>Оргиналност</a:t>
            </a:r>
          </a:p>
          <a:p>
            <a:r>
              <a:rPr lang="sr-Cyrl-RS" dirty="0" smtClean="0"/>
              <a:t>Научни допринос</a:t>
            </a:r>
          </a:p>
          <a:p>
            <a:r>
              <a:rPr lang="sr-Cyrl-RS" dirty="0" smtClean="0"/>
              <a:t>Методологија</a:t>
            </a:r>
          </a:p>
          <a:p>
            <a:r>
              <a:rPr lang="sr-Cyrl-RS" dirty="0" smtClean="0"/>
              <a:t>Циљеви и хипотезе </a:t>
            </a:r>
          </a:p>
          <a:p>
            <a:r>
              <a:rPr lang="sr-Cyrl-RS" dirty="0" smtClean="0"/>
              <a:t>Извори података</a:t>
            </a:r>
          </a:p>
          <a:p>
            <a:r>
              <a:rPr lang="sr-Cyrl-RS" dirty="0" smtClean="0"/>
              <a:t>Методе анализе</a:t>
            </a:r>
          </a:p>
          <a:p>
            <a:r>
              <a:rPr lang="sr-Cyrl-RS" dirty="0" smtClean="0"/>
              <a:t>Преглед  научно-истраживачког рада кандидата и потенцијалног ментора (или коментора)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68898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800" dirty="0" smtClean="0">
                <a:latin typeface="+mj-lt"/>
                <a:cs typeface="Times New Roman" pitchFamily="18" charset="0"/>
              </a:rPr>
              <a:t>На основу увида у резултате </a:t>
            </a:r>
            <a:r>
              <a:rPr lang="sr-Cyrl-RS" sz="2800" dirty="0" smtClean="0">
                <a:latin typeface="+mj-lt"/>
                <a:cs typeface="Times New Roman" pitchFamily="18" charset="0"/>
              </a:rPr>
              <a:t>досадашњег научно-истраживачког рада као и </a:t>
            </a:r>
            <a:r>
              <a:rPr lang="sr-Cyrl-RS" sz="2800" dirty="0" smtClean="0">
                <a:latin typeface="+mj-lt"/>
                <a:cs typeface="Times New Roman" pitchFamily="18" charset="0"/>
              </a:rPr>
              <a:t>публиковане радове кандидата, </a:t>
            </a:r>
            <a:r>
              <a:rPr lang="sr-Cyrl-RS" sz="2800" dirty="0" smtClean="0">
                <a:latin typeface="+mj-lt"/>
                <a:cs typeface="Times New Roman" pitchFamily="18" charset="0"/>
              </a:rPr>
              <a:t>Комисија у свом Извештају доноси закључак  </a:t>
            </a:r>
            <a:r>
              <a:rPr lang="sr-Cyrl-RS" sz="2800" dirty="0" smtClean="0">
                <a:latin typeface="+mj-lt"/>
                <a:cs typeface="Times New Roman" pitchFamily="18" charset="0"/>
              </a:rPr>
              <a:t>да ли кандидат испуњава све услове да приступи изради докторске </a:t>
            </a:r>
            <a:r>
              <a:rPr lang="sr-Cyrl-RS" sz="2800" dirty="0" smtClean="0">
                <a:latin typeface="+mj-lt"/>
                <a:cs typeface="Times New Roman" pitchFamily="18" charset="0"/>
              </a:rPr>
              <a:t>дисертације</a:t>
            </a:r>
            <a:r>
              <a:rPr lang="sr-Cyrl-RS" sz="2800" dirty="0" smtClean="0">
                <a:latin typeface="+mj-lt"/>
                <a:cs typeface="Times New Roman" pitchFamily="18" charset="0"/>
              </a:rPr>
              <a:t>, као и да ли је предложена тема докторске дисертације научно оправдана са адекватним дизајном истраживања и савременом и јасном методологијом рада.</a:t>
            </a:r>
            <a:endParaRPr lang="sr-Cyrl-RS" sz="2800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dirty="0" smtClean="0">
                <a:cs typeface="Times New Roman" pitchFamily="18" charset="0"/>
              </a:rPr>
              <a:t>Закључак и предлог </a:t>
            </a:r>
            <a:r>
              <a:rPr lang="sr-Cyrl-RS" dirty="0" smtClean="0">
                <a:cs typeface="Times New Roman" pitchFamily="18" charset="0"/>
              </a:rPr>
              <a:t>Комисије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378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Позитивно мишљење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Веће ДАС</a:t>
            </a:r>
          </a:p>
          <a:p>
            <a:r>
              <a:rPr lang="sr-Cyrl-RS" dirty="0" smtClean="0"/>
              <a:t>ННВ</a:t>
            </a:r>
          </a:p>
          <a:p>
            <a:r>
              <a:rPr lang="sr-Cyrl-RS" dirty="0" smtClean="0"/>
              <a:t>Веће на Универзитету</a:t>
            </a:r>
          </a:p>
          <a:p>
            <a:endParaRPr lang="sr-Cyrl-RS" dirty="0"/>
          </a:p>
          <a:p>
            <a:r>
              <a:rPr lang="sr-Cyrl-RS" dirty="0" smtClean="0"/>
              <a:t>КПП Факултета</a:t>
            </a:r>
          </a:p>
          <a:p>
            <a:r>
              <a:rPr lang="sr-Cyrl-RS" dirty="0" smtClean="0"/>
              <a:t>КПП Универзитета</a:t>
            </a:r>
          </a:p>
          <a:p>
            <a:r>
              <a:rPr lang="sr-Cyrl-RS" dirty="0" smtClean="0"/>
              <a:t>Увид јавности-15 дана на интернет страници Факултета</a:t>
            </a:r>
          </a:p>
        </p:txBody>
      </p:sp>
    </p:spTree>
    <p:extLst>
      <p:ext uri="{BB962C8B-B14F-4D97-AF65-F5344CB8AC3E}">
        <p14:creationId xmlns:p14="http://schemas.microsoft.com/office/powerpoint/2010/main" val="2103592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Кандидат брани докторску дисертацију у року од три године од дана одобрења теме</a:t>
            </a:r>
            <a:endParaRPr lang="sr-Latn-RS" dirty="0" smtClean="0"/>
          </a:p>
          <a:p>
            <a:r>
              <a:rPr lang="sr-Cyrl-RS" dirty="0" smtClean="0"/>
              <a:t>Могуће продужење  -благовремени образложени захтев</a:t>
            </a:r>
          </a:p>
          <a:p>
            <a:r>
              <a:rPr lang="sr-Cyrl-RS" dirty="0" smtClean="0"/>
              <a:t>Ментор-максимално 5 докторанада истовремено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4178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Пријава завршене докторске дисертације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Докторска дисертација је резултат самосталног оригиналног научно-истраживачког рада кандидата у одговарајућој научној области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Кандидат </a:t>
            </a:r>
            <a:r>
              <a:rPr lang="ru-RU" dirty="0"/>
              <a:t>и ментор/коменторидостављају Служби за постдипломску наставу штампану и електронску радну верзију докторске дисертације и доказ о испуњености услова </a:t>
            </a:r>
            <a:r>
              <a:rPr lang="ru-RU" dirty="0" smtClean="0"/>
              <a:t>за одбрану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27736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Формирање Комисије</a:t>
            </a:r>
          </a:p>
          <a:p>
            <a:r>
              <a:rPr lang="sr-Cyrl-RS" dirty="0" smtClean="0"/>
              <a:t>Веће ДАС</a:t>
            </a:r>
          </a:p>
          <a:p>
            <a:r>
              <a:rPr lang="sr-Cyrl-RS" dirty="0" smtClean="0"/>
              <a:t>ННВ</a:t>
            </a:r>
          </a:p>
          <a:p>
            <a:r>
              <a:rPr lang="sr-Cyrl-RS" dirty="0" smtClean="0"/>
              <a:t>Веће за медицинске наука Универзитета</a:t>
            </a:r>
          </a:p>
          <a:p>
            <a:endParaRPr lang="sr-Cyrl-RS" dirty="0"/>
          </a:p>
          <a:p>
            <a:r>
              <a:rPr lang="sr-Cyrl-RS" dirty="0" smtClean="0"/>
              <a:t>Комисија: 3-5 чланова (1 са другог Универзитета)-листа ментора,</a:t>
            </a:r>
          </a:p>
          <a:p>
            <a:r>
              <a:rPr lang="sr-Cyrl-RS" dirty="0" smtClean="0"/>
              <a:t>рок за израду извештаја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9179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Сајт факултета медицинских наука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Сајт Универзитета у Крагујевцу</a:t>
            </a:r>
          </a:p>
          <a:p>
            <a:pPr marL="0" indent="0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Листа ментора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Правилници и остала документа</a:t>
            </a:r>
          </a:p>
          <a:p>
            <a:pPr marL="0" indent="0">
              <a:buNone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https://medf.kg.ac.rs/studije/postdiplomske/doktorska/disertacija.php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400" b="1" dirty="0" smtClean="0">
                <a:latin typeface="Times New Roman" pitchFamily="18" charset="0"/>
                <a:cs typeface="Times New Roman" pitchFamily="18" charset="0"/>
              </a:rPr>
              <a:t>Информације, кораци и поступци</a:t>
            </a:r>
            <a:endParaRPr lang="en-US" sz="3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451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Правилник о докторским студијама ФМН</a:t>
            </a:r>
            <a:endParaRPr lang="ru-RU" dirty="0" smtClean="0"/>
          </a:p>
          <a:p>
            <a:r>
              <a:rPr lang="ru-RU" b="1" dirty="0" smtClean="0"/>
              <a:t>Правилник о пријави, изради и одбрани</a:t>
            </a:r>
            <a:br>
              <a:rPr lang="ru-RU" b="1" dirty="0" smtClean="0"/>
            </a:br>
            <a:endParaRPr lang="ru-RU" dirty="0" smtClean="0"/>
          </a:p>
          <a:p>
            <a:r>
              <a:rPr lang="ru-RU" b="1" dirty="0" smtClean="0"/>
              <a:t>Процедуре за израду и одбрану докторске дисертације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Потребна документација за пријаву докторске дисертације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Упутство за пријаву </a:t>
            </a:r>
            <a:r>
              <a:rPr lang="ru-RU" dirty="0" smtClean="0"/>
              <a:t>докторске дисертације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Захтеви везани за припрему</a:t>
            </a:r>
            <a:r>
              <a:rPr lang="ru-RU" dirty="0" smtClean="0"/>
              <a:t> докторске дисертације </a:t>
            </a:r>
          </a:p>
          <a:p>
            <a:r>
              <a:rPr lang="ru-RU" b="1" dirty="0" smtClean="0"/>
              <a:t>Упутство за техничку израду </a:t>
            </a:r>
            <a:r>
              <a:rPr lang="ru-RU" dirty="0" smtClean="0"/>
              <a:t>докторске дисертације</a:t>
            </a:r>
          </a:p>
          <a:p>
            <a:r>
              <a:rPr lang="ru-RU" b="1" dirty="0" smtClean="0"/>
              <a:t>Потребни прилози уз завршену докторску дисертацију</a:t>
            </a:r>
          </a:p>
          <a:p>
            <a:r>
              <a:rPr lang="ru-RU" b="1" dirty="0" smtClean="0"/>
              <a:t>.....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3907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ПРАВИЛНИК О ДОКТОРСКИМ СТУДИЈАМА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Пријава пројекта докторске дисертације врши се у складу са упутством које се објављује на сајту Факултета.</a:t>
            </a:r>
          </a:p>
          <a:p>
            <a:pPr marL="0" indent="0">
              <a:buNone/>
            </a:pPr>
            <a:r>
              <a:rPr lang="ru-RU" dirty="0" smtClean="0"/>
              <a:t>Студент и потенцијални ментор бране пројекат докторске дисертације пред комисијом коју формира Веће Факултета за свако изборно подручје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3117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Комисија </a:t>
            </a:r>
            <a:r>
              <a:rPr lang="ru-RU" dirty="0"/>
              <a:t>за одбрану пројекта докторске дисертације оцењује научну заснованост, методолошки приступ, теоријску заснованост, хипотезе, дизајн и снагу студије обим и разумевање литературе, као и одговоре на постављена питања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Након </a:t>
            </a:r>
            <a:r>
              <a:rPr lang="ru-RU" dirty="0"/>
              <a:t>обављене одбране, комисија оцењује студента, а пре уписивања оцене председник комисије је обавезан да оцену саопшти студенту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Оцена </a:t>
            </a:r>
            <a:r>
              <a:rPr lang="ru-RU" dirty="0"/>
              <a:t>се уписује у пријаву, записник, испитну књигу и студентску књижицу -индекс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625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Пријава теме докторске дисертације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кандидат </a:t>
            </a:r>
            <a:r>
              <a:rPr lang="ru-RU" dirty="0"/>
              <a:t>подноси пријаву теме докторске дисертације Служби за постдипломску </a:t>
            </a:r>
            <a:r>
              <a:rPr lang="ru-RU" dirty="0" smtClean="0"/>
              <a:t>наставу</a:t>
            </a:r>
          </a:p>
        </p:txBody>
      </p:sp>
    </p:spTree>
    <p:extLst>
      <p:ext uri="{BB962C8B-B14F-4D97-AF65-F5344CB8AC3E}">
        <p14:creationId xmlns:p14="http://schemas.microsoft.com/office/powerpoint/2010/main" val="2498157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Испуњеност услова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dirty="0"/>
              <a:t>Да је као први аутор објавио рад </a:t>
            </a:r>
            <a:r>
              <a:rPr lang="sr-Latn-RS" dirty="0"/>
              <a:t>in </a:t>
            </a:r>
            <a:r>
              <a:rPr lang="sr-Latn-RS" dirty="0" smtClean="0"/>
              <a:t>extenso</a:t>
            </a:r>
            <a:r>
              <a:rPr lang="sr-Cyrl-RS" dirty="0" smtClean="0"/>
              <a:t> </a:t>
            </a:r>
            <a:r>
              <a:rPr lang="sr-Cyrl-CS" dirty="0" smtClean="0"/>
              <a:t>у </a:t>
            </a:r>
            <a:r>
              <a:rPr lang="sr-Cyrl-CS" dirty="0"/>
              <a:t>домаћем часопису категорије најмање М51 или у страном часопису индексираном у међународним цитатним базама </a:t>
            </a:r>
            <a:r>
              <a:rPr lang="sr-Latn-RS" dirty="0"/>
              <a:t>Web of Science</a:t>
            </a:r>
            <a:r>
              <a:rPr lang="sr-Cyrl-CS" dirty="0"/>
              <a:t>или</a:t>
            </a:r>
            <a:r>
              <a:rPr lang="sr-Latn-RS" dirty="0" smtClean="0"/>
              <a:t>MEDLINE</a:t>
            </a:r>
            <a:endParaRPr lang="sr-Cyrl-RS" dirty="0" smtClean="0"/>
          </a:p>
          <a:p>
            <a:r>
              <a:rPr lang="sr-Cyrl-CS" dirty="0" smtClean="0"/>
              <a:t>Да </a:t>
            </a:r>
            <a:r>
              <a:rPr lang="sr-Cyrl-CS" dirty="0"/>
              <a:t>има одобрење Етичког одбора установе у којој обавља научно-истраживачки рад (уколико се истраживање обавља у више установа, потребно је појединачно одобрење сваке установе</a:t>
            </a:r>
            <a:r>
              <a:rPr lang="sr-Cyrl-CS" dirty="0" smtClean="0"/>
              <a:t>)</a:t>
            </a:r>
          </a:p>
          <a:p>
            <a:r>
              <a:rPr lang="ru-RU" dirty="0"/>
              <a:t>Рад који кандидат прилаже као доказ о испуњености услова за пријаву теме докторске дисертације,у коме је први аутор,мора бити из категорије: оригинални научни рад, прегледни (ревијски) чланак или опис случаја (case report)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08102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5774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Пријава теме докторске дисертације садржи: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радни </a:t>
            </a:r>
            <a:r>
              <a:rPr lang="ru-RU" dirty="0"/>
              <a:t>наслов теме докторске дисертације,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име </a:t>
            </a:r>
            <a:r>
              <a:rPr lang="ru-RU" dirty="0"/>
              <a:t>и презиме предложеног ментора,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образложење </a:t>
            </a:r>
            <a:r>
              <a:rPr lang="ru-RU" dirty="0"/>
              <a:t>теме са предметом и циљем рада,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основне </a:t>
            </a:r>
            <a:r>
              <a:rPr lang="ru-RU" dirty="0"/>
              <a:t>полазне хипотезе,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методе </a:t>
            </a:r>
            <a:r>
              <a:rPr lang="ru-RU" dirty="0"/>
              <a:t>које ће се применити код истраживања,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план </a:t>
            </a:r>
            <a:r>
              <a:rPr lang="ru-RU" dirty="0"/>
              <a:t>дисертације са образложењем и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писак литературе</a:t>
            </a:r>
          </a:p>
          <a:p>
            <a:r>
              <a:rPr lang="ru-RU" dirty="0" smtClean="0"/>
              <a:t>Пријава </a:t>
            </a:r>
            <a:r>
              <a:rPr lang="ru-RU" dirty="0"/>
              <a:t>теме пише се у складу са упутством које се објављује на сајту Факултета.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69718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Прилози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биографија, </a:t>
            </a:r>
          </a:p>
          <a:p>
            <a:r>
              <a:rPr lang="ru-RU" dirty="0" smtClean="0"/>
              <a:t>списак </a:t>
            </a:r>
            <a:r>
              <a:rPr lang="ru-RU" dirty="0"/>
              <a:t>објављених научних и стручних радова, односно потврде о прихватању научних и стручних радова, </a:t>
            </a:r>
            <a:endParaRPr lang="ru-RU" dirty="0" smtClean="0"/>
          </a:p>
          <a:p>
            <a:r>
              <a:rPr lang="ru-RU" dirty="0" smtClean="0"/>
              <a:t>копије </a:t>
            </a:r>
            <a:r>
              <a:rPr lang="ru-RU" dirty="0"/>
              <a:t>тих радова, </a:t>
            </a:r>
            <a:endParaRPr lang="ru-RU" dirty="0" smtClean="0"/>
          </a:p>
          <a:p>
            <a:r>
              <a:rPr lang="ru-RU" dirty="0" smtClean="0"/>
              <a:t>референце </a:t>
            </a:r>
            <a:r>
              <a:rPr lang="ru-RU" dirty="0"/>
              <a:t>предложеног ментора/коментора, </a:t>
            </a:r>
            <a:endParaRPr lang="ru-RU" dirty="0" smtClean="0"/>
          </a:p>
          <a:p>
            <a:r>
              <a:rPr lang="ru-RU" dirty="0" smtClean="0"/>
              <a:t>изјава да предложену </a:t>
            </a:r>
            <a:r>
              <a:rPr lang="ru-RU" dirty="0"/>
              <a:t>тему није пријавио на другој високошколској установи у земљи и иностранству, </a:t>
            </a:r>
            <a:endParaRPr lang="ru-RU" dirty="0" smtClean="0"/>
          </a:p>
          <a:p>
            <a:r>
              <a:rPr lang="ru-RU" dirty="0" smtClean="0"/>
              <a:t>писана </a:t>
            </a:r>
            <a:r>
              <a:rPr lang="ru-RU" dirty="0"/>
              <a:t>сагласност наставника ког предлаже за ментора/коментора да прихвата менторство и </a:t>
            </a:r>
            <a:endParaRPr lang="ru-RU" dirty="0" smtClean="0"/>
          </a:p>
          <a:p>
            <a:r>
              <a:rPr lang="ru-RU" dirty="0" smtClean="0"/>
              <a:t>потврда </a:t>
            </a:r>
            <a:r>
              <a:rPr lang="ru-RU" dirty="0"/>
              <a:t>о положеним испитима и стеченим ЕСПБ на докторским студијама</a:t>
            </a:r>
            <a:r>
              <a:rPr lang="ru-RU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569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642</Words>
  <Application>Microsoft Office PowerPoint</Application>
  <PresentationFormat>On-screen Show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ДАС ИП6 ПРЕВЕНТИВНА МЕДИЦИНА</vt:lpstr>
      <vt:lpstr>Информације, кораци и поступци</vt:lpstr>
      <vt:lpstr>PowerPoint Presentation</vt:lpstr>
      <vt:lpstr>ПРАВИЛНИК О ДОКТОРСКИМ СТУДИЈАМА</vt:lpstr>
      <vt:lpstr>PowerPoint Presentation</vt:lpstr>
      <vt:lpstr>Пријава теме докторске дисертације</vt:lpstr>
      <vt:lpstr>Испуњеност услова</vt:lpstr>
      <vt:lpstr>PowerPoint Presentation</vt:lpstr>
      <vt:lpstr>Прилози </vt:lpstr>
      <vt:lpstr>PowerPoint Presentation</vt:lpstr>
      <vt:lpstr>Комисија </vt:lpstr>
      <vt:lpstr>Извештај Комисије</vt:lpstr>
      <vt:lpstr>Закључак и предлог Комисије</vt:lpstr>
      <vt:lpstr>Позитивно мишљење</vt:lpstr>
      <vt:lpstr>PowerPoint Presentation</vt:lpstr>
      <vt:lpstr>Пријава завршене докторске дисертације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ДАС ИП6 ПРЕВЕНТИВНА МЕДИЦИНА</dc:title>
  <dc:creator>Promocija</dc:creator>
  <cp:lastModifiedBy>Promocija</cp:lastModifiedBy>
  <cp:revision>7</cp:revision>
  <dcterms:created xsi:type="dcterms:W3CDTF">2020-04-15T06:55:48Z</dcterms:created>
  <dcterms:modified xsi:type="dcterms:W3CDTF">2020-04-15T07:56:46Z</dcterms:modified>
</cp:coreProperties>
</file>